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71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9" autoAdjust="0"/>
    <p:restoredTop sz="94660"/>
  </p:normalViewPr>
  <p:slideViewPr>
    <p:cSldViewPr snapToGrid="0">
      <p:cViewPr>
        <p:scale>
          <a:sx n="100" d="100"/>
          <a:sy n="100" d="100"/>
        </p:scale>
        <p:origin x="19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93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7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8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806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80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53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75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892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1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D3939D-D70A-4F9D-B732-969ED1320050}" type="datetimeFigureOut">
              <a:rPr lang="de-DE" smtClean="0"/>
              <a:t>20.12.2025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856696-639C-4542-9999-C12414E5906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12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>
            <a:extLst>
              <a:ext uri="{FF2B5EF4-FFF2-40B4-BE49-F238E27FC236}">
                <a16:creationId xmlns:a16="http://schemas.microsoft.com/office/drawing/2014/main" id="{8858E82B-C75E-BD05-960C-9FB7F3783BF9}"/>
              </a:ext>
            </a:extLst>
          </p:cNvPr>
          <p:cNvSpPr txBox="1"/>
          <p:nvPr/>
        </p:nvSpPr>
        <p:spPr>
          <a:xfrm>
            <a:off x="7494495" y="6608034"/>
            <a:ext cx="165847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ERSTELLT MIT musely.ai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0FC3574-2ED3-A209-F9BB-95383F9CE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3" y="3789918"/>
            <a:ext cx="3111011" cy="291946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7A631A2-6919-C7A0-4849-B0EF8CC1E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53" y="193164"/>
            <a:ext cx="3398296" cy="30935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FB1B06A-B3D7-9120-24F9-A58350E6B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4151" y="3910252"/>
            <a:ext cx="3026374" cy="2794553"/>
          </a:xfrm>
          <a:prstGeom prst="rect">
            <a:avLst/>
          </a:prstGeom>
        </p:spPr>
      </p:pic>
      <p:sp>
        <p:nvSpPr>
          <p:cNvPr id="31" name="Sprechblase: rechteckig mit abgerundeten Ecken 30">
            <a:extLst>
              <a:ext uri="{FF2B5EF4-FFF2-40B4-BE49-F238E27FC236}">
                <a16:creationId xmlns:a16="http://schemas.microsoft.com/office/drawing/2014/main" id="{F6F39D6C-EC76-1751-EEBA-029C6B9AE8A8}"/>
              </a:ext>
            </a:extLst>
          </p:cNvPr>
          <p:cNvSpPr>
            <a:spLocks/>
          </p:cNvSpPr>
          <p:nvPr/>
        </p:nvSpPr>
        <p:spPr>
          <a:xfrm>
            <a:off x="1879294" y="117123"/>
            <a:ext cx="1896636" cy="1145233"/>
          </a:xfrm>
          <a:prstGeom prst="wedgeRoundRectCallout">
            <a:avLst>
              <a:gd name="adj1" fmla="val -67689"/>
              <a:gd name="adj2" fmla="val 770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Heute arbeitet ihr alle gemeinsam an unserem Projekt – mit Versionskontrolle, damit ihr eure Änderungen sauber teilen könnt.</a:t>
            </a:r>
          </a:p>
        </p:txBody>
      </p:sp>
      <p:sp>
        <p:nvSpPr>
          <p:cNvPr id="32" name="Sprechblase: rechteckig mit abgerundeten Ecken 31">
            <a:extLst>
              <a:ext uri="{FF2B5EF4-FFF2-40B4-BE49-F238E27FC236}">
                <a16:creationId xmlns:a16="http://schemas.microsoft.com/office/drawing/2014/main" id="{6FD15C49-A444-B533-0080-2BBF261E3644}"/>
              </a:ext>
            </a:extLst>
          </p:cNvPr>
          <p:cNvSpPr/>
          <p:nvPr/>
        </p:nvSpPr>
        <p:spPr>
          <a:xfrm>
            <a:off x="1446352" y="4288998"/>
            <a:ext cx="1228623" cy="475062"/>
          </a:xfrm>
          <a:prstGeom prst="wedgeRoundRectCallout">
            <a:avLst>
              <a:gd name="adj1" fmla="val -12952"/>
              <a:gd name="adj2" fmla="val 7629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Okay, jetzt sehe ich die Datei.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B2090521-436B-6E33-3E19-897C1170E17F}"/>
              </a:ext>
            </a:extLst>
          </p:cNvPr>
          <p:cNvGrpSpPr/>
          <p:nvPr/>
        </p:nvGrpSpPr>
        <p:grpSpPr>
          <a:xfrm>
            <a:off x="4972442" y="441205"/>
            <a:ext cx="3499180" cy="3286664"/>
            <a:chOff x="4972442" y="441205"/>
            <a:chExt cx="3499180" cy="328666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F9DF29A-7856-E778-D726-F125D5F05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72442" y="441205"/>
              <a:ext cx="3499180" cy="3286664"/>
            </a:xfrm>
            <a:prstGeom prst="rect">
              <a:avLst/>
            </a:prstGeom>
          </p:spPr>
        </p:pic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E03E7DAE-E89A-0ACE-2AA5-F0E1B3A9CD54}"/>
                </a:ext>
              </a:extLst>
            </p:cNvPr>
            <p:cNvSpPr/>
            <p:nvPr/>
          </p:nvSpPr>
          <p:spPr>
            <a:xfrm>
              <a:off x="7860631" y="2523958"/>
              <a:ext cx="114970" cy="152399"/>
            </a:xfrm>
            <a:custGeom>
              <a:avLst/>
              <a:gdLst>
                <a:gd name="connsiteX0" fmla="*/ 56147 w 80210"/>
                <a:gd name="connsiteY0" fmla="*/ 0 h 98926"/>
                <a:gd name="connsiteX1" fmla="*/ 2673 w 80210"/>
                <a:gd name="connsiteY1" fmla="*/ 29411 h 98926"/>
                <a:gd name="connsiteX2" fmla="*/ 0 w 80210"/>
                <a:gd name="connsiteY2" fmla="*/ 74863 h 98926"/>
                <a:gd name="connsiteX3" fmla="*/ 37431 w 80210"/>
                <a:gd name="connsiteY3" fmla="*/ 98926 h 98926"/>
                <a:gd name="connsiteX4" fmla="*/ 80210 w 80210"/>
                <a:gd name="connsiteY4" fmla="*/ 56147 h 98926"/>
                <a:gd name="connsiteX5" fmla="*/ 56147 w 80210"/>
                <a:gd name="connsiteY5" fmla="*/ 0 h 9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210" h="98926">
                  <a:moveTo>
                    <a:pt x="56147" y="0"/>
                  </a:moveTo>
                  <a:lnTo>
                    <a:pt x="2673" y="29411"/>
                  </a:lnTo>
                  <a:lnTo>
                    <a:pt x="0" y="74863"/>
                  </a:lnTo>
                  <a:lnTo>
                    <a:pt x="37431" y="98926"/>
                  </a:lnTo>
                  <a:lnTo>
                    <a:pt x="80210" y="56147"/>
                  </a:lnTo>
                  <a:lnTo>
                    <a:pt x="56147" y="0"/>
                  </a:lnTo>
                  <a:close/>
                </a:path>
              </a:pathLst>
            </a:custGeom>
            <a:solidFill>
              <a:srgbClr val="C09271"/>
            </a:solidFill>
            <a:ln>
              <a:noFill/>
            </a:ln>
            <a:effectLst>
              <a:softEdge rad="127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Sprechblase: rechteckig mit abgerundeten Ecken 5">
            <a:extLst>
              <a:ext uri="{FF2B5EF4-FFF2-40B4-BE49-F238E27FC236}">
                <a16:creationId xmlns:a16="http://schemas.microsoft.com/office/drawing/2014/main" id="{31A09B00-7805-DFAC-FDA9-FB0B2D301586}"/>
              </a:ext>
            </a:extLst>
          </p:cNvPr>
          <p:cNvSpPr>
            <a:spLocks/>
          </p:cNvSpPr>
          <p:nvPr/>
        </p:nvSpPr>
        <p:spPr>
          <a:xfrm>
            <a:off x="6877868" y="164873"/>
            <a:ext cx="2048322" cy="774325"/>
          </a:xfrm>
          <a:prstGeom prst="wedgeRoundRectCallout">
            <a:avLst>
              <a:gd name="adj1" fmla="val -58726"/>
              <a:gd name="adj2" fmla="val 7658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Zeig mir mal kurz deine Ordnerstruktur. Hast du vielleicht Ordner oder Dateien umbenannt oder verschoben?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rechblase: rechteckig mit abgerundeten Ecken 44">
            <a:extLst>
              <a:ext uri="{FF2B5EF4-FFF2-40B4-BE49-F238E27FC236}">
                <a16:creationId xmlns:a16="http://schemas.microsoft.com/office/drawing/2014/main" id="{2AD6769C-3246-7F88-8571-2907DDFC4A65}"/>
              </a:ext>
            </a:extLst>
          </p:cNvPr>
          <p:cNvSpPr/>
          <p:nvPr/>
        </p:nvSpPr>
        <p:spPr>
          <a:xfrm>
            <a:off x="4670685" y="2743322"/>
            <a:ext cx="1501461" cy="850225"/>
          </a:xfrm>
          <a:prstGeom prst="wedgeRoundRectCallout">
            <a:avLst>
              <a:gd name="adj1" fmla="val 61549"/>
              <a:gd name="adj2" fmla="val -41825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Vielleicht sind deine Änderungen noch gar nicht hochgeladen?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prechblase: rechteckig mit abgerundeten Ecken 43">
            <a:extLst>
              <a:ext uri="{FF2B5EF4-FFF2-40B4-BE49-F238E27FC236}">
                <a16:creationId xmlns:a16="http://schemas.microsoft.com/office/drawing/2014/main" id="{4229ABE3-99EE-370D-45FF-7AC277F04190}"/>
              </a:ext>
            </a:extLst>
          </p:cNvPr>
          <p:cNvSpPr/>
          <p:nvPr/>
        </p:nvSpPr>
        <p:spPr>
          <a:xfrm>
            <a:off x="6836469" y="1206437"/>
            <a:ext cx="2048323" cy="459209"/>
          </a:xfrm>
          <a:prstGeom prst="wedgeRoundRectCallout">
            <a:avLst>
              <a:gd name="adj1" fmla="val -8933"/>
              <a:gd name="adj2" fmla="val 10302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klar, ich habe den Ordner ‚</a:t>
            </a:r>
            <a:r>
              <a:rPr lang="de-DE" sz="105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‘ umbenannt.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prechblase: rechteckig mit abgerundeten Ecken 29">
            <a:extLst>
              <a:ext uri="{FF2B5EF4-FFF2-40B4-BE49-F238E27FC236}">
                <a16:creationId xmlns:a16="http://schemas.microsoft.com/office/drawing/2014/main" id="{75EFFA93-CF0F-9590-F556-538E8A08E349}"/>
              </a:ext>
            </a:extLst>
          </p:cNvPr>
          <p:cNvSpPr>
            <a:spLocks/>
          </p:cNvSpPr>
          <p:nvPr/>
        </p:nvSpPr>
        <p:spPr>
          <a:xfrm>
            <a:off x="3605225" y="1417072"/>
            <a:ext cx="1565040" cy="914400"/>
          </a:xfrm>
          <a:prstGeom prst="wedgeRoundRectCallout">
            <a:avLst>
              <a:gd name="adj1" fmla="val -64634"/>
              <a:gd name="adj2" fmla="val 38607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Äh, ich habe eben eine neue Datei angelegt, aber bei den anderen ist sie einfach nicht da.</a:t>
            </a:r>
          </a:p>
        </p:txBody>
      </p:sp>
      <p:sp>
        <p:nvSpPr>
          <p:cNvPr id="43" name="Denkblase: wolkenförmig 42">
            <a:extLst>
              <a:ext uri="{FF2B5EF4-FFF2-40B4-BE49-F238E27FC236}">
                <a16:creationId xmlns:a16="http://schemas.microsoft.com/office/drawing/2014/main" id="{4A8F6263-0711-AB41-791B-E96EB0E7A2C1}"/>
              </a:ext>
            </a:extLst>
          </p:cNvPr>
          <p:cNvSpPr/>
          <p:nvPr/>
        </p:nvSpPr>
        <p:spPr>
          <a:xfrm rot="247287">
            <a:off x="3602451" y="5650740"/>
            <a:ext cx="1656731" cy="852760"/>
          </a:xfrm>
          <a:prstGeom prst="cloudCallout">
            <a:avLst>
              <a:gd name="adj1" fmla="val 46396"/>
              <a:gd name="adj2" fmla="val -10386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genau war das Problem?</a:t>
            </a:r>
            <a:endParaRPr lang="de-DE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rechblase: rechteckig mit abgerundeten Ecken 17">
            <a:extLst>
              <a:ext uri="{FF2B5EF4-FFF2-40B4-BE49-F238E27FC236}">
                <a16:creationId xmlns:a16="http://schemas.microsoft.com/office/drawing/2014/main" id="{6F6422A0-716F-4BB9-CEBE-7D4944217062}"/>
              </a:ext>
            </a:extLst>
          </p:cNvPr>
          <p:cNvSpPr/>
          <p:nvPr/>
        </p:nvSpPr>
        <p:spPr>
          <a:xfrm>
            <a:off x="7263817" y="5556522"/>
            <a:ext cx="1620975" cy="560299"/>
          </a:xfrm>
          <a:prstGeom prst="wedgeRoundRectCallout">
            <a:avLst>
              <a:gd name="adj1" fmla="val -82694"/>
              <a:gd name="adj2" fmla="val -22418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Hoffentlich passiert uns das nicht wieder!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CFBF56D-6C3A-C625-3EAA-8B3D4A7F7DAF}"/>
              </a:ext>
            </a:extLst>
          </p:cNvPr>
          <p:cNvSpPr/>
          <p:nvPr/>
        </p:nvSpPr>
        <p:spPr>
          <a:xfrm>
            <a:off x="194703" y="3411856"/>
            <a:ext cx="3060000" cy="4652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Nach etlichen hektischen Klicks funktioniert </a:t>
            </a:r>
          </a:p>
          <a:p>
            <a:pPr algn="ctr"/>
            <a:r>
              <a:rPr lang="de-DE" sz="1050" dirty="0">
                <a:latin typeface="Arial" panose="020B0604020202020204" pitchFamily="34" charset="0"/>
                <a:cs typeface="Arial" panose="020B0604020202020204" pitchFamily="34" charset="0"/>
              </a:rPr>
              <a:t>alles wieder.</a:t>
            </a:r>
          </a:p>
        </p:txBody>
      </p:sp>
    </p:spTree>
    <p:extLst>
      <p:ext uri="{BB962C8B-B14F-4D97-AF65-F5344CB8AC3E}">
        <p14:creationId xmlns:p14="http://schemas.microsoft.com/office/powerpoint/2010/main" val="339544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112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Jäckel</dc:creator>
  <cp:lastModifiedBy>Stefanie Jäckel</cp:lastModifiedBy>
  <cp:revision>31</cp:revision>
  <dcterms:created xsi:type="dcterms:W3CDTF">2025-12-15T10:29:01Z</dcterms:created>
  <dcterms:modified xsi:type="dcterms:W3CDTF">2025-12-21T20:02:14Z</dcterms:modified>
</cp:coreProperties>
</file>